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8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6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2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5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68AD-653B-474D-9DEE-4312D4EA2461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B548-5001-4E05-BE77-F110AAA0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0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CB96E8E-FEB6-4194-96E1-AF4B77590B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6879"/>
            <a:ext cx="9144000" cy="514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4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B7AF3A58C7F43ACB1C05C9CFD264B" ma:contentTypeVersion="11" ma:contentTypeDescription="Create a new document." ma:contentTypeScope="" ma:versionID="982901b09b75461522bb5511867050da">
  <xsd:schema xmlns:xsd="http://www.w3.org/2001/XMLSchema" xmlns:xs="http://www.w3.org/2001/XMLSchema" xmlns:p="http://schemas.microsoft.com/office/2006/metadata/properties" xmlns:ns3="9608a0db-55c8-4c06-af4a-6a56f2480333" xmlns:ns4="2778b86a-b6c3-4dfb-b4dc-f52f1373f671" targetNamespace="http://schemas.microsoft.com/office/2006/metadata/properties" ma:root="true" ma:fieldsID="569109502b2b3c1d7203ce6b2f2d7c41" ns3:_="" ns4:_="">
    <xsd:import namespace="9608a0db-55c8-4c06-af4a-6a56f2480333"/>
    <xsd:import namespace="2778b86a-b6c3-4dfb-b4dc-f52f1373f6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8a0db-55c8-4c06-af4a-6a56f24803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8b86a-b6c3-4dfb-b4dc-f52f1373f67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7E338-D531-4D6F-A68B-BCB4AD863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8a0db-55c8-4c06-af4a-6a56f2480333"/>
    <ds:schemaRef ds:uri="2778b86a-b6c3-4dfb-b4dc-f52f1373f6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43E195-F070-4D45-872C-1046020D79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CCE235-93EB-4727-BDFF-1E9EE5CC88F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778b86a-b6c3-4dfb-b4dc-f52f1373f671"/>
    <ds:schemaRef ds:uri="9608a0db-55c8-4c06-af4a-6a56f248033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Frankemoelle, Lena</dc:creator>
  <cp:lastModifiedBy>Frankemoelle, Lena</cp:lastModifiedBy>
  <cp:revision>7</cp:revision>
  <dcterms:created xsi:type="dcterms:W3CDTF">2020-05-26T08:40:30Z</dcterms:created>
  <dcterms:modified xsi:type="dcterms:W3CDTF">2020-05-26T08:44:31Z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0x010100432B7AF3A58C7F43ACB1C05C9CFD264B</vt:lpwstr>
  </property>
</Properties>
</file>