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E51E7-5F93-4C03-A531-820581E4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3E95F8-248D-43A0-B81E-B8A5F2656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ED0294-46AA-4DDC-9023-70666062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ABA66D-EED9-472A-9309-7BBADCC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0A5DD7-3BA7-47A8-90E3-84620C42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0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64520-E4C1-471B-86CA-51AC34C2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09A36D-8109-443A-B74C-49805773D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4D5E6C-74FE-4D06-9260-A0F4813E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791ED-D6F9-498D-BB5E-8E397667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0DCF2-148A-4812-A764-675EA79C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2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DA72545-CE52-4EAC-8A6A-A89B2F23D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E55919-7553-44BC-8F46-7BB3DB98E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CCB96-C183-4D89-8B3F-A6689DCC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D9D6F-4E4A-4FF6-B960-35C8FBFC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D3512D-8116-4576-9FB6-EC5ED9EC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3303D-CBDB-4F2F-87A1-301F1336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12828-0B4C-4ED8-9ACB-8C602F4A7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751655-3726-4387-804E-EB285CA7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B3C85-A58D-40DE-81C3-6E6FE4D6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72D15-EBAB-4618-8D9B-47C54440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0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384B3-3D4B-4076-84DC-DDFABFF6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65D353-F584-49EC-B597-2652AB01A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23D55-A510-4980-BDAA-D4A15098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5202A-A3B4-4E3E-83DC-C2C46682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74611-1A11-461A-9497-DE501E41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7C2BD-872A-4522-9610-5EAD9AB8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8FC2A-5034-4CA6-A5E7-C258818F8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397837-D87A-4141-B8CC-E4701754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2B151E-27CB-451A-99D4-1288710A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7A07DF-CFFE-412D-AEF8-84F946D0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2256DF-BCBA-4F88-8F0A-DBE63049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9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67D2D-4FE4-4912-BFEF-CA45DED3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92B748-E247-4D2E-8F57-CA3F8E21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F01B2C-EBA0-4FAF-9D97-F75DE8810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272A78-02B7-421C-A619-C3D8B5806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A75A59-14DB-45B9-B586-31131C061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3544C8-C3B4-4837-B134-8630EC64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5CDF8F-970D-4A19-B862-DE28D278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5691F9-82B6-4D7B-AE08-64E57F80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05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61C2-C9D6-42A7-ACB2-9290FBAC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FB0512-DEA1-41A2-8E1B-2030A3C8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BF4AB3-DAE6-48BB-B76A-FF29C411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0DC1DA-CE80-4AB7-86CE-30DF5AEC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5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55979C-6623-4616-8A0E-D3833E84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CF941C-D5B4-483E-8DCB-FD2A2911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0CBF8-914B-4EFC-8B60-528E567E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59A37-9712-4913-B8BD-3021E71E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BB87DF-0EAC-461D-8A31-0E07309F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9F2091-2F61-4FA6-A802-6EC31C0AF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17125B-6C9B-440B-8E10-DAD544A9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41403A-DC6D-45E7-92C0-15EADA92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CD399A-79D5-418D-ACD0-BCDCFD30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2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EF092-0FCC-4E39-B3B7-12551722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159BA3-A903-4648-B60A-0B4C2FA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FD0BCC-D190-4963-BA02-F535C7BA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212936-1D84-4F93-8BFA-502723B9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CB893B-1F04-4F73-8722-97E35C22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860F03-C5FE-4A3B-B9A2-FF2587E3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8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9AB82E-B489-4A15-ACAA-4C9C1B5F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1A1770-B859-4AF4-AF13-006DB1C35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6BE7E-DFBC-45BA-BEFC-B17D6149A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912C-54D1-41E5-9B72-DCB3CD2E7D74}" type="datetimeFigureOut">
              <a:rPr lang="de-DE" smtClean="0"/>
              <a:t>07.07.2020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A3D12-5CCA-47D8-A062-4E5C4B68D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C7F15-53AA-48A6-B84E-44E51C4E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9CF4-DF83-4989-8F26-FC374A0B6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39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3ADE49-8D5B-487E-A877-074828F1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6E96AEA-867F-404F-BCFD-2EC1862CB96A}"/>
              </a:ext>
            </a:extLst>
          </p:cNvPr>
          <p:cNvSpPr txBox="1"/>
          <p:nvPr/>
        </p:nvSpPr>
        <p:spPr>
          <a:xfrm>
            <a:off x="7498038" y="5312684"/>
            <a:ext cx="431958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Ein starker Partner für Sie und Ihre Patienten!</a:t>
            </a:r>
          </a:p>
        </p:txBody>
      </p:sp>
    </p:spTree>
    <p:extLst>
      <p:ext uri="{BB962C8B-B14F-4D97-AF65-F5344CB8AC3E}">
        <p14:creationId xmlns:p14="http://schemas.microsoft.com/office/powerpoint/2010/main" val="42605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3ADE49-8D5B-487E-A877-074828F1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A33E951-64BE-4DF2-BA75-C3C057F4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42" y="1080000"/>
            <a:ext cx="3767094" cy="5372593"/>
          </a:xfrm>
          <a:prstGeom prst="rect">
            <a:avLst/>
          </a:prstGeom>
          <a:ln>
            <a:noFill/>
          </a:ln>
          <a:effectLst>
            <a:outerShdw blurRad="225425" dist="50800" dir="480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20400000" rev="174000"/>
            </a:camera>
            <a:lightRig rig="harsh" dir="t"/>
          </a:scene3d>
          <a:sp3d extrusionH="196850" contourW="25400">
            <a:bevelT w="0" h="31750" prst="angle"/>
            <a:bevelB w="38100" h="38100" prst="angle"/>
            <a:contourClr>
              <a:srgbClr val="FFFFFF"/>
            </a:contourClr>
          </a:sp3d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36DCB6-4B05-4417-9438-F77071BD17C2}"/>
              </a:ext>
            </a:extLst>
          </p:cNvPr>
          <p:cNvSpPr txBox="1"/>
          <p:nvPr/>
        </p:nvSpPr>
        <p:spPr>
          <a:xfrm>
            <a:off x="7498038" y="5312684"/>
            <a:ext cx="431958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Ein starker Begleiter</a:t>
            </a:r>
          </a:p>
          <a:p>
            <a:r>
              <a:rPr lang="de-DE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für Sie und Ihre Patienten!</a:t>
            </a:r>
          </a:p>
        </p:txBody>
      </p:sp>
    </p:spTree>
    <p:extLst>
      <p:ext uri="{BB962C8B-B14F-4D97-AF65-F5344CB8AC3E}">
        <p14:creationId xmlns:p14="http://schemas.microsoft.com/office/powerpoint/2010/main" val="203132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3ADE49-8D5B-487E-A877-074828F1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36DCB6-4B05-4417-9438-F77071BD17C2}"/>
              </a:ext>
            </a:extLst>
          </p:cNvPr>
          <p:cNvSpPr txBox="1"/>
          <p:nvPr/>
        </p:nvSpPr>
        <p:spPr>
          <a:xfrm>
            <a:off x="7498038" y="5312684"/>
            <a:ext cx="469396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Tipps für ein besseres Wohlbefinden für Ihre Patienten!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E4F00E-8476-4966-87BE-6F564211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1080000"/>
            <a:ext cx="3757150" cy="5371200"/>
          </a:xfrm>
          <a:prstGeom prst="rect">
            <a:avLst/>
          </a:prstGeom>
          <a:scene3d>
            <a:camera prst="perspectiveContrastingRightFacing" fov="3300000">
              <a:rot lat="486000" lon="20400000" rev="174000"/>
            </a:camera>
            <a:lightRig rig="harsh" dir="t"/>
          </a:scene3d>
          <a:sp3d extrusionH="196850" contourW="25400">
            <a:bevelT w="6350" h="31750" prst="angle"/>
            <a:bevelB w="38100" h="38100" prst="angle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6842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3ADE49-8D5B-487E-A877-074828F1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36DCB6-4B05-4417-9438-F77071BD17C2}"/>
              </a:ext>
            </a:extLst>
          </p:cNvPr>
          <p:cNvSpPr txBox="1"/>
          <p:nvPr/>
        </p:nvSpPr>
        <p:spPr>
          <a:xfrm>
            <a:off x="7498038" y="5312684"/>
            <a:ext cx="4693962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Ein Ratgeber für Ihre Patienten, </a:t>
            </a:r>
            <a:r>
              <a:rPr lang="de-DE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auch in englisch, arabisch, türkisch, russisch, italienisch und polnisch erhältlich.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B0071C-25B2-4EC6-BF6C-38B673E4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0" y="1080000"/>
            <a:ext cx="3998459" cy="5371200"/>
          </a:xfrm>
          <a:prstGeom prst="rect">
            <a:avLst/>
          </a:prstGeom>
          <a:scene3d>
            <a:camera prst="perspectiveContrastingRightFacing" fov="3300000">
              <a:rot lat="486000" lon="20400000" rev="174000"/>
            </a:camera>
            <a:lightRig rig="harsh" dir="t"/>
          </a:scene3d>
          <a:sp3d extrusionH="196850" contourW="25400">
            <a:bevelT w="0" h="31750" prst="angle"/>
            <a:bevelB w="38100" h="38100" prst="angle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54801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AngsanaUPC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Timo Schyma</dc:creator>
  <cp:lastModifiedBy>Susann Rosenbaum</cp:lastModifiedBy>
  <cp:revision>11</cp:revision>
  <dcterms:created xsi:type="dcterms:W3CDTF">2020-06-22T07:08:24Z</dcterms:created>
  <dcterms:modified xsi:type="dcterms:W3CDTF">2020-07-07T15:41:21Z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1588801228</vt:i4>
  </property>
  <property fmtid="{D5CDD505-2E9C-101B-9397-08002B2CF9AE}" pid="3" name="_NewReviewCycle">
    <vt:lpwstr/>
  </property>
  <property fmtid="{D5CDD505-2E9C-101B-9397-08002B2CF9AE}" pid="4" name="_EmailSubject">
    <vt:lpwstr>Virt Onko FB Infomaterial</vt:lpwstr>
  </property>
  <property fmtid="{D5CDD505-2E9C-101B-9397-08002B2CF9AE}" pid="5" name="_AuthorEmail">
    <vt:lpwstr>Susann_Rosenbaum@eisai.net</vt:lpwstr>
  </property>
  <property fmtid="{D5CDD505-2E9C-101B-9397-08002B2CF9AE}" pid="6" name="_AuthorEmailDisplayName">
    <vt:lpwstr>Susann Rosenbaum</vt:lpwstr>
  </property>
  <property fmtid="{D5CDD505-2E9C-101B-9397-08002B2CF9AE}" pid="7" name="_PreviousAdHocReviewCycleID">
    <vt:i4>-1024014419</vt:i4>
  </property>
</Properties>
</file>